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9" r:id="rId3"/>
    <p:sldId id="266" r:id="rId4"/>
    <p:sldId id="267" r:id="rId5"/>
    <p:sldId id="268" r:id="rId6"/>
    <p:sldId id="277" r:id="rId7"/>
    <p:sldId id="272" r:id="rId8"/>
    <p:sldId id="273" r:id="rId9"/>
    <p:sldId id="278" r:id="rId10"/>
    <p:sldId id="258" r:id="rId11"/>
    <p:sldId id="257" r:id="rId12"/>
    <p:sldId id="259" r:id="rId13"/>
    <p:sldId id="279" r:id="rId14"/>
    <p:sldId id="261" r:id="rId15"/>
    <p:sldId id="262" r:id="rId16"/>
    <p:sldId id="2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6" autoAdjust="0"/>
    <p:restoredTop sz="94660"/>
  </p:normalViewPr>
  <p:slideViewPr>
    <p:cSldViewPr snapToGrid="0">
      <p:cViewPr varScale="1">
        <p:scale>
          <a:sx n="49" d="100"/>
          <a:sy n="49" d="100"/>
        </p:scale>
        <p:origin x="7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75310-66A3-4C0B-BFD2-206D36BA6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6F699-88BB-487C-9E76-D0BB8599A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7268C-58FE-4374-993F-DCBA52646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102BC-E831-477F-95AF-7642D3F56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D4F5F-1BAC-409D-B866-D1149CA23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9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A449-209B-4336-9224-2DC225BC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6DB65-D2CE-4F2E-9000-78A3A5E79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59D67-4F1D-42DB-A3AB-53C47749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6325D-6CF4-4C01-919A-9E61ABEFC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95C3D-A396-49CC-AF5E-991B0835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77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9474EC-8ED5-4C06-B380-4BB7D185AF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52F779-2D8E-488C-BACE-B592B8F5C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C1ADA-77F2-4FA2-85A5-43A11EA1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0EC51-AEE8-43E8-8EA8-04BA0D7FD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1F769-CC2B-4387-8878-9238C43A8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3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9BD96-675F-46AC-A464-157AFA1E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FF029-CC08-4082-80AC-5893D7FAD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0C662-1EA5-4D44-B4A5-23EAC2CEC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4BCF0-933E-4BFA-A9CD-A17F41F41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B62B1-5B2E-4E5B-81E9-33AFE747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97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192B-39F4-4D38-8767-51AC74B47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765A2-7D32-45CA-89D1-B77FD9276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0F3F-430F-40B8-871B-64853735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C34FC-A0A4-4A15-B31E-AEF2953DA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7BCAB-5DAB-4B55-AB84-9FFD7D889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23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3B21E-2383-4D2C-94B9-F3B037D5F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78CA7-B055-4DDA-9DA5-965FBD02B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ABAA3-D4C9-48D1-A691-CC068F4E9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BD247-BA1F-4EF8-8162-2341B8A70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DA265C-411A-4920-AA45-6A908A07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7178F-EB59-4EC1-8F27-8F5CA5077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3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DE50-24B3-4D40-982C-9C8ADE65D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478A3-271C-4156-BFC7-DD636DB5B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B9DFF-6D80-4806-85EC-8D97AFAC1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231DB-5F43-48EF-A479-B17C1CDEF2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59FE1-1FF3-499A-BEBC-15744EAC40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187DE-997E-491D-87E6-DA4240E4A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8493A5-B42F-4595-B51D-8F077C41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7E76DA-D99F-47ED-A4C7-2DB0F4BE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19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C0775-39E3-49E4-A09D-CAF33CCC0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5029A-1B16-4CB3-9C74-50668A86B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B774E6-BB62-4198-834A-5AB97D316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10148-1A56-483C-BFE4-01533D87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57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9B8871-D1CA-477A-A806-F7DAB846B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9B2B6D-5D60-49BE-9A9D-32C4A694A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54EB4-E5EC-4CA1-AE99-630F14EF4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85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DEE1-66FE-419A-B902-D7D77AA1E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16E3-C7E6-46AA-9E16-8D76478BF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B4C354-B797-43E1-9CEB-A9EF472099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BA4E9-BCF9-410F-A5CD-4ED4AD282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A1917-7CAB-42A7-941F-38FDAA1E2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EBD90-288A-415F-B252-4B6CD223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43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0FFD6-D865-4973-976D-614541E17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163CA8-F179-4456-ACA4-E1A4E92F82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AA02A-9DC7-464C-AAEE-D0C39646F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D22E2-7B90-4E44-A01E-04580730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536C7-7567-49EA-B491-FCD5F410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ACF8C-6ACA-4FB1-B4B0-2D233490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8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29D33-53B8-49EE-A202-D4A9E11BC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15DC2-5E7A-4768-A5F8-E5D7D1F85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4B13D-57C5-4E3E-8597-D604E1338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22540-268F-42F5-9BFB-8D749026C262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28F2B-7C3E-41C6-8D21-4920ED2DB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27068-B40C-4CCF-94C3-A9A97466E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8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044444-AA7A-449D-ACFD-48CB24567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586" y="2144110"/>
            <a:ext cx="4563147" cy="29813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6ADF69-2B68-441D-968B-CC18DE99B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116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/>
              <a:t>PETA CALEG JEMBER-LUMAJANG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B5543-2350-4DDE-9A7C-4122513F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Elektabilitas</a:t>
            </a:r>
            <a:r>
              <a:rPr lang="en-US" dirty="0"/>
              <a:t> </a:t>
            </a:r>
            <a:r>
              <a:rPr lang="en-US" b="1" dirty="0" err="1"/>
              <a:t>Caleg</a:t>
            </a:r>
            <a:r>
              <a:rPr lang="en-US" b="1" dirty="0"/>
              <a:t> DPR RI </a:t>
            </a:r>
            <a:r>
              <a:rPr lang="en-US" dirty="0"/>
              <a:t>per </a:t>
            </a:r>
            <a:r>
              <a:rPr lang="en-US" dirty="0" err="1"/>
              <a:t>kabupaten</a:t>
            </a:r>
            <a:endParaRPr lang="en-US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Resultan</a:t>
            </a:r>
            <a:r>
              <a:rPr lang="en-US" dirty="0"/>
              <a:t> </a:t>
            </a:r>
            <a:r>
              <a:rPr lang="en-US" dirty="0" err="1"/>
              <a:t>elektabilitas</a:t>
            </a:r>
            <a:r>
              <a:rPr lang="en-US" dirty="0"/>
              <a:t> </a:t>
            </a:r>
            <a:r>
              <a:rPr lang="en-US" b="1" dirty="0" err="1"/>
              <a:t>Caleg</a:t>
            </a:r>
            <a:r>
              <a:rPr lang="en-US" b="1" dirty="0"/>
              <a:t> DPR RI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Elektabilitas</a:t>
            </a:r>
            <a:r>
              <a:rPr lang="en-US" dirty="0"/>
              <a:t> </a:t>
            </a:r>
            <a:r>
              <a:rPr lang="en-US" b="1" dirty="0" err="1"/>
              <a:t>Caleg</a:t>
            </a:r>
            <a:r>
              <a:rPr lang="en-US" b="1" dirty="0"/>
              <a:t> DPRD </a:t>
            </a:r>
            <a:r>
              <a:rPr lang="en-US" b="1" dirty="0" err="1"/>
              <a:t>Provinsi</a:t>
            </a:r>
            <a:r>
              <a:rPr lang="en-US" b="1" dirty="0"/>
              <a:t> </a:t>
            </a:r>
            <a:r>
              <a:rPr lang="en-US" dirty="0"/>
              <a:t>per </a:t>
            </a:r>
            <a:r>
              <a:rPr lang="en-US" dirty="0" err="1"/>
              <a:t>kabupaten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Resultan</a:t>
            </a:r>
            <a:r>
              <a:rPr lang="en-US" dirty="0"/>
              <a:t> </a:t>
            </a:r>
            <a:r>
              <a:rPr lang="en-US" dirty="0" err="1"/>
              <a:t>elektabilitas</a:t>
            </a:r>
            <a:r>
              <a:rPr lang="en-US" dirty="0"/>
              <a:t> </a:t>
            </a:r>
            <a:r>
              <a:rPr lang="en-US" b="1" dirty="0" err="1"/>
              <a:t>Caleg</a:t>
            </a:r>
            <a:r>
              <a:rPr lang="en-US" b="1" dirty="0"/>
              <a:t> DPRD </a:t>
            </a:r>
            <a:r>
              <a:rPr lang="en-US" b="1" dirty="0" err="1"/>
              <a:t>Provinsi</a:t>
            </a:r>
            <a:r>
              <a:rPr lang="en-US" b="1" dirty="0"/>
              <a:t> 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Elektabilitas</a:t>
            </a:r>
            <a:r>
              <a:rPr lang="en-US" dirty="0"/>
              <a:t> </a:t>
            </a:r>
            <a:r>
              <a:rPr lang="en-US" b="1" dirty="0" err="1"/>
              <a:t>Caleg</a:t>
            </a:r>
            <a:r>
              <a:rPr lang="en-US" b="1" dirty="0"/>
              <a:t> DPRD </a:t>
            </a:r>
            <a:r>
              <a:rPr lang="en-US" b="1" dirty="0" err="1"/>
              <a:t>Kab</a:t>
            </a:r>
            <a:r>
              <a:rPr lang="en-US" b="1" dirty="0"/>
              <a:t>/Kota </a:t>
            </a:r>
          </a:p>
          <a:p>
            <a:pPr marL="0" indent="0">
              <a:buNone/>
            </a:pPr>
            <a:r>
              <a:rPr lang="en-US" dirty="0"/>
              <a:t>(1). </a:t>
            </a:r>
            <a:r>
              <a:rPr lang="en-US" dirty="0" err="1"/>
              <a:t>Kabupaten</a:t>
            </a:r>
            <a:r>
              <a:rPr lang="en-US" dirty="0"/>
              <a:t> </a:t>
            </a:r>
            <a:r>
              <a:rPr lang="en-US" dirty="0" err="1"/>
              <a:t>Jember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(2). </a:t>
            </a:r>
            <a:r>
              <a:rPr lang="en-US" dirty="0" err="1"/>
              <a:t>Kabupaten</a:t>
            </a:r>
            <a:r>
              <a:rPr lang="en-US" dirty="0"/>
              <a:t> </a:t>
            </a:r>
            <a:r>
              <a:rPr lang="en-US" dirty="0" err="1"/>
              <a:t>Lumajang</a:t>
            </a:r>
            <a:endParaRPr lang="en-US" dirty="0"/>
          </a:p>
          <a:p>
            <a:pPr marL="0" indent="0">
              <a:buNone/>
            </a:pPr>
            <a:endParaRPr lang="en-US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Note :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Resultan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elektabilitas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adalah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kekuatan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elektabilitas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caleg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yang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diakumulasi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secara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proporsional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dari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bobot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DPT di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masing-masing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wilayah</a:t>
            </a:r>
            <a:endParaRPr lang="en-US" i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48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0BC5-D337-4E24-807A-DC6C4475C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411A09-E564-4BF3-9CB7-E09375AC6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2118415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F566-FA58-4892-A91B-D84B7C22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D7F686-472D-4927-8ADF-F30230D81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480866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F566-FA58-4892-A91B-D84B7C22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A35F43-E181-48F4-9258-765E3A4FA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636" y="0"/>
            <a:ext cx="12829309" cy="6858000"/>
          </a:xfrm>
        </p:spPr>
      </p:pic>
    </p:spTree>
    <p:extLst>
      <p:ext uri="{BB962C8B-B14F-4D97-AF65-F5344CB8AC3E}">
        <p14:creationId xmlns:p14="http://schemas.microsoft.com/office/powerpoint/2010/main" val="1737690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id="{B8883BEB-C751-4315-BFA0-E9284CC7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D465-1C40-4475-A7B6-898C487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1112062" cy="21841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ELEKTABILITAS CALEG DPRD PROVINSI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DAPIL JATIM 5</a:t>
            </a:r>
          </a:p>
        </p:txBody>
      </p:sp>
    </p:spTree>
    <p:extLst>
      <p:ext uri="{BB962C8B-B14F-4D97-AF65-F5344CB8AC3E}">
        <p14:creationId xmlns:p14="http://schemas.microsoft.com/office/powerpoint/2010/main" val="2392457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2BD99-4370-4BCF-8EBE-5FCC6A57D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862F5-7E7C-4B30-92AE-9A7BA7F49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3325159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1123-7AED-4DE3-A30A-3629B5255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E45F95-6F4D-44B4-83B1-8B7234718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1046641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D6BE-1DE8-4ACD-A9E4-8494C22C6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52DC03-B580-495C-B9F9-4B6BF196D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40145" cy="6857999"/>
          </a:xfrm>
        </p:spPr>
      </p:pic>
    </p:spTree>
    <p:extLst>
      <p:ext uri="{BB962C8B-B14F-4D97-AF65-F5344CB8AC3E}">
        <p14:creationId xmlns:p14="http://schemas.microsoft.com/office/powerpoint/2010/main" val="674911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id="{B8883BEB-C751-4315-BFA0-E9284CC7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D465-1C40-4475-A7B6-898C487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1112062" cy="21841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ELEKTABILITAS CALEG DPRD KABUPATEN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KABUPATEN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 JEMBER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225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E1DF0-8483-4BCA-A52B-420FDFF8D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C626-7A6C-47DF-A0C9-DDEE526C9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86A43-E0AB-4650-8B7F-8D1ACDD54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071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24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05A8-9D37-48CD-8E47-6DB692D87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8AEEEB-3384-4531-9B0C-ACEA23711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771585" cy="6621517"/>
          </a:xfrm>
        </p:spPr>
      </p:pic>
    </p:spTree>
    <p:extLst>
      <p:ext uri="{BB962C8B-B14F-4D97-AF65-F5344CB8AC3E}">
        <p14:creationId xmlns:p14="http://schemas.microsoft.com/office/powerpoint/2010/main" val="3720204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78DF2-5BD2-491C-99E0-263781D6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B00414-1D1D-4BC8-8587-FFCB83B9C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66" y="0"/>
            <a:ext cx="11855669" cy="66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66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id="{B8883BEB-C751-4315-BFA0-E9284CC7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D465-1C40-4475-A7B6-898C487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1112062" cy="21841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ELEKTABILITAS CALEG DPRD KABUPATEN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KABUPATEN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 LUMAJANG</a:t>
            </a:r>
          </a:p>
        </p:txBody>
      </p:sp>
    </p:spTree>
    <p:extLst>
      <p:ext uri="{BB962C8B-B14F-4D97-AF65-F5344CB8AC3E}">
        <p14:creationId xmlns:p14="http://schemas.microsoft.com/office/powerpoint/2010/main" val="969362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3719-8EBE-4F0D-BA65-46C3E304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0CBBFF-74CB-4644-BDFD-342787590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49" y="191704"/>
            <a:ext cx="10332156" cy="5811838"/>
          </a:xfrm>
        </p:spPr>
      </p:pic>
    </p:spTree>
    <p:extLst>
      <p:ext uri="{BB962C8B-B14F-4D97-AF65-F5344CB8AC3E}">
        <p14:creationId xmlns:p14="http://schemas.microsoft.com/office/powerpoint/2010/main" val="2232734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B3A9-DDC4-4289-B69C-A683822A3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F92E4-202A-4E5D-A0F1-B241B210A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BED6B-39EE-4EFD-8717-B9ABD73A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77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id="{B8883BEB-C751-4315-BFA0-E9284CC7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D465-1C40-4475-A7B6-898C487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1112062" cy="21841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ELEKTABILITAS CALEG DPR RI 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DAPIL JATIM IV (JEMBER LUMAJANG)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603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75</Words>
  <Application>Microsoft Office PowerPoint</Application>
  <PresentationFormat>Widescreen</PresentationFormat>
  <Paragraphs>14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Bauhaus 93</vt:lpstr>
      <vt:lpstr>Calibri</vt:lpstr>
      <vt:lpstr>Calibri Light</vt:lpstr>
      <vt:lpstr>Wingdings</vt:lpstr>
      <vt:lpstr>Office Theme</vt:lpstr>
      <vt:lpstr>PETA CALEG JEMBER-LUMAJANG</vt:lpstr>
      <vt:lpstr>ELEKTABILITAS CALEG DPRD KABUPATEN KABUPATEN JEMBER</vt:lpstr>
      <vt:lpstr>PowerPoint Presentation</vt:lpstr>
      <vt:lpstr>PowerPoint Presentation</vt:lpstr>
      <vt:lpstr>PowerPoint Presentation</vt:lpstr>
      <vt:lpstr>ELEKTABILITAS CALEG DPRD KABUPATEN KABUPATEN LUMAJANG</vt:lpstr>
      <vt:lpstr>PowerPoint Presentation</vt:lpstr>
      <vt:lpstr>PowerPoint Presentation</vt:lpstr>
      <vt:lpstr>ELEKTABILITAS CALEG DPR RI  DAPIL JATIM IV (JEMBER LUMAJANG)</vt:lpstr>
      <vt:lpstr>PowerPoint Presentation</vt:lpstr>
      <vt:lpstr>PowerPoint Presentation</vt:lpstr>
      <vt:lpstr>PowerPoint Presentation</vt:lpstr>
      <vt:lpstr>ELEKTABILITAS CALEG DPRD PROVINSI DAPIL JATIM 5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</dc:title>
  <dc:creator>rian</dc:creator>
  <cp:lastModifiedBy>rian</cp:lastModifiedBy>
  <cp:revision>46</cp:revision>
  <dcterms:created xsi:type="dcterms:W3CDTF">2019-02-02T00:35:46Z</dcterms:created>
  <dcterms:modified xsi:type="dcterms:W3CDTF">2019-02-08T11:21:40Z</dcterms:modified>
</cp:coreProperties>
</file>